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3FF2E-E203-45FA-8361-05B7FA1356A8}" type="datetimeFigureOut">
              <a:rPr lang="en-US" smtClean="0"/>
              <a:pPr/>
              <a:t>3/25/2011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73E8F-FD45-43AC-9EAD-C09DAC50D10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4285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/>
              <a:t>TECHNIQUES FOR CALCULATING LIMITS</a:t>
            </a:r>
            <a:endParaRPr lang="en-N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164" t="24375" r="25586" b="14687"/>
          <a:stretch>
            <a:fillRect/>
          </a:stretch>
        </p:blipFill>
        <p:spPr bwMode="auto">
          <a:xfrm>
            <a:off x="285720" y="714355"/>
            <a:ext cx="8429684" cy="570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8422" t="21835" r="28727" b="6605"/>
          <a:stretch>
            <a:fillRect/>
          </a:stretch>
        </p:blipFill>
        <p:spPr bwMode="auto">
          <a:xfrm>
            <a:off x="500034" y="500042"/>
            <a:ext cx="735811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5782" t="23486" r="13204" b="8040"/>
          <a:stretch>
            <a:fillRect/>
          </a:stretch>
        </p:blipFill>
        <p:spPr bwMode="auto">
          <a:xfrm>
            <a:off x="214282" y="357166"/>
            <a:ext cx="878687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929322" y="1428736"/>
            <a:ext cx="2143140" cy="1428760"/>
          </a:xfrm>
          <a:prstGeom prst="wedgeEllipseCallout">
            <a:avLst>
              <a:gd name="adj1" fmla="val -44412"/>
              <a:gd name="adj2" fmla="val 4741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N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If substituting </a:t>
            </a:r>
            <a:r>
              <a:rPr kumimoji="0" lang="en-NZ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 -0</a:t>
            </a:r>
            <a:r>
              <a:rPr kumimoji="0" lang="en-N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.0001 into x produces a value different to 1, then no limit exists.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18481" t="21651" r="40787" b="8571"/>
          <a:stretch>
            <a:fillRect/>
          </a:stretch>
        </p:blipFill>
        <p:spPr bwMode="auto">
          <a:xfrm>
            <a:off x="285720" y="285728"/>
            <a:ext cx="700092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 l="20717" t="30826" r="21944" b="25306"/>
          <a:stretch>
            <a:fillRect/>
          </a:stretch>
        </p:blipFill>
        <p:spPr bwMode="auto">
          <a:xfrm>
            <a:off x="428596" y="500042"/>
            <a:ext cx="785818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4929198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 5.2 pg 67	Ex 5.3 pg 69 – 70 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26</Words>
  <Application>Microsoft Office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11</cp:revision>
  <dcterms:created xsi:type="dcterms:W3CDTF">2011-03-24T01:25:24Z</dcterms:created>
  <dcterms:modified xsi:type="dcterms:W3CDTF">2011-03-24T22:17:30Z</dcterms:modified>
</cp:coreProperties>
</file>